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3" y="5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os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B9FE66E-5134-A880-D804-6E1E5411DB78}"/>
              </a:ext>
            </a:extLst>
          </p:cNvPr>
          <p:cNvCxnSpPr>
            <a:cxnSpLocks/>
          </p:cNvCxnSpPr>
          <p:nvPr userDrawn="1"/>
        </p:nvCxnSpPr>
        <p:spPr>
          <a:xfrm>
            <a:off x="317369" y="5947122"/>
            <a:ext cx="11557262" cy="0"/>
          </a:xfrm>
          <a:prstGeom prst="lin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5CB467A-0170-7644-3C06-15591894F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647" y="5388696"/>
            <a:ext cx="11478705" cy="407364"/>
          </a:xfrm>
        </p:spPr>
        <p:txBody>
          <a:bodyPr/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3" name="Imagen 2" descr="Logotipo&#10;&#10;El contenido generado por IA puede ser incorrecto.">
            <a:extLst>
              <a:ext uri="{FF2B5EF4-FFF2-40B4-BE49-F238E27FC236}">
                <a16:creationId xmlns:a16="http://schemas.microsoft.com/office/drawing/2014/main" id="{9CC3913A-718B-27E5-B2B2-BE38F02FB9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473" y="1366887"/>
            <a:ext cx="4227054" cy="317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046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tronco de árbol&#10;&#10;El contenido generado por IA puede ser incorrecto.">
            <a:extLst>
              <a:ext uri="{FF2B5EF4-FFF2-40B4-BE49-F238E27FC236}">
                <a16:creationId xmlns:a16="http://schemas.microsoft.com/office/drawing/2014/main" id="{D16734DD-64B9-4663-E609-19F6F4EEF5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1"/>
          <a:stretch>
            <a:fillRect/>
          </a:stretch>
        </p:blipFill>
        <p:spPr>
          <a:xfrm rot="10800000"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114FEA-AE4F-774F-5C1B-B7DEC22B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09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11" name="Imagen 10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137CA67A-3040-2411-C06A-FC26C8D6B3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09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71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reptil, verde, tortuga, nieve&#10;&#10;El contenido generado por IA puede ser incorrecto.">
            <a:extLst>
              <a:ext uri="{FF2B5EF4-FFF2-40B4-BE49-F238E27FC236}">
                <a16:creationId xmlns:a16="http://schemas.microsoft.com/office/drawing/2014/main" id="{C9CAEAD5-1373-70CC-06F3-411A65CCE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" b="15010"/>
          <a:stretch>
            <a:fillRect/>
          </a:stretch>
        </p:blipFill>
        <p:spPr>
          <a:xfrm>
            <a:off x="-1" y="0"/>
            <a:ext cx="12192001" cy="6839603"/>
          </a:xfrm>
          <a:prstGeom prst="rect">
            <a:avLst/>
          </a:prstGeom>
        </p:spPr>
      </p:pic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10" name="Imagen 9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99EB7665-DCDE-3904-4872-ED312674B1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834" y="18398"/>
            <a:ext cx="6592333" cy="6331803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C7717303-001B-B727-4F37-4ADA7A973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2145" y="2075107"/>
            <a:ext cx="3897471" cy="221838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>
                <a:solidFill>
                  <a:schemeClr val="tx1"/>
                </a:solidFill>
                <a:latin typeface="Fahkwang Light" panose="00000400000000000000" pitchFamily="2" charset="-34"/>
                <a:cs typeface="Fahkwang Light" panose="00000400000000000000" pitchFamily="2" charset="-34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pic>
        <p:nvPicPr>
          <p:cNvPr id="2" name="Imagen 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05C2DE75-38B9-AFFF-941E-CA05A8DAEF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37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Dibujo de una persona&#10;&#10;El contenido generado por IA puede ser incorrecto.">
            <a:extLst>
              <a:ext uri="{FF2B5EF4-FFF2-40B4-BE49-F238E27FC236}">
                <a16:creationId xmlns:a16="http://schemas.microsoft.com/office/drawing/2014/main" id="{AFE2227A-444E-BA10-94B0-83DF48B0C9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b="136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 descr="Diagrama, Diagrama de Venn&#10;&#10;El contenido generado por IA puede ser incorrecto.">
            <a:extLst>
              <a:ext uri="{FF2B5EF4-FFF2-40B4-BE49-F238E27FC236}">
                <a16:creationId xmlns:a16="http://schemas.microsoft.com/office/drawing/2014/main" id="{B65FF5E9-0E36-E6E6-BE5B-76FE5C9DA5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046" y="-46788"/>
            <a:ext cx="9201908" cy="659096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114FEA-AE4F-774F-5C1B-B7DEC22B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091" y="2678807"/>
            <a:ext cx="2162578" cy="1519706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52602F0-2213-ED47-C3C7-A408B69894F9}"/>
              </a:ext>
            </a:extLst>
          </p:cNvPr>
          <p:cNvSpPr txBox="1">
            <a:spLocks/>
          </p:cNvSpPr>
          <p:nvPr userDrawn="1"/>
        </p:nvSpPr>
        <p:spPr>
          <a:xfrm>
            <a:off x="5014711" y="2678807"/>
            <a:ext cx="2162578" cy="1519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bg1"/>
                </a:solidFill>
                <a:latin typeface="Fahkwang Light" panose="00000400000000000000" pitchFamily="2" charset="-34"/>
                <a:ea typeface="+mj-ea"/>
                <a:cs typeface="Fahkwang Light" panose="00000400000000000000" pitchFamily="2" charset="-34"/>
              </a:defRPr>
            </a:lvl1pPr>
          </a:lstStyle>
          <a:p>
            <a:r>
              <a:rPr lang="es-ES" dirty="0">
                <a:latin typeface="Fahkwang Medium" panose="00000600000000000000" pitchFamily="2" charset="-34"/>
                <a:cs typeface="Fahkwang Medium" panose="00000600000000000000" pitchFamily="2" charset="-34"/>
              </a:rPr>
              <a:t>Haga clic para modificar el estilo de título del patrón</a:t>
            </a:r>
            <a:endParaRPr lang="es-MX" dirty="0">
              <a:latin typeface="Fahkwang Medium" panose="00000600000000000000" pitchFamily="2" charset="-34"/>
              <a:cs typeface="Fahkwang Medium" panose="00000600000000000000" pitchFamily="2" charset="-34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B6AB0491-CC59-169C-55CF-E943DA3E3A18}"/>
              </a:ext>
            </a:extLst>
          </p:cNvPr>
          <p:cNvSpPr txBox="1">
            <a:spLocks/>
          </p:cNvSpPr>
          <p:nvPr userDrawn="1"/>
        </p:nvSpPr>
        <p:spPr>
          <a:xfrm>
            <a:off x="7294272" y="2678807"/>
            <a:ext cx="2162578" cy="1519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bg1"/>
                </a:solidFill>
                <a:latin typeface="Fahkwang Light" panose="00000400000000000000" pitchFamily="2" charset="-34"/>
                <a:ea typeface="+mj-ea"/>
                <a:cs typeface="Fahkwang Light" panose="00000400000000000000" pitchFamily="2" charset="-34"/>
              </a:defRPr>
            </a:lvl1pPr>
          </a:lstStyle>
          <a:p>
            <a:r>
              <a:rPr lang="es-ES" dirty="0">
                <a:latin typeface="Fahkwang Medium" panose="00000600000000000000" pitchFamily="2" charset="-34"/>
                <a:cs typeface="Fahkwang Medium" panose="00000600000000000000" pitchFamily="2" charset="-34"/>
              </a:rPr>
              <a:t>Haga clic para modificar el estilo de título del patrón</a:t>
            </a:r>
            <a:endParaRPr lang="es-MX" dirty="0">
              <a:latin typeface="Fahkwang Medium" panose="00000600000000000000" pitchFamily="2" charset="-34"/>
              <a:cs typeface="Fahkwang Medium" panose="00000600000000000000" pitchFamily="2" charset="-34"/>
            </a:endParaRPr>
          </a:p>
        </p:txBody>
      </p:sp>
      <p:pic>
        <p:nvPicPr>
          <p:cNvPr id="3" name="Imagen 2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A16115D4-CB8C-6987-8CD0-CCE9077BA1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81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FFB00B6A-7E22-6F4F-0FB0-AC90BBACE8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1" b="12162"/>
          <a:stretch>
            <a:fillRect/>
          </a:stretch>
        </p:blipFill>
        <p:spPr>
          <a:xfrm>
            <a:off x="5191" y="1"/>
            <a:ext cx="12186809" cy="6858000"/>
          </a:xfrm>
          <a:prstGeom prst="rect">
            <a:avLst/>
          </a:prstGeom>
        </p:spPr>
      </p:pic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13" name="Imagen 12" descr="Diagrama, Diagrama de Venn&#10;&#10;El contenido generado por IA puede ser incorrecto.">
            <a:extLst>
              <a:ext uri="{FF2B5EF4-FFF2-40B4-BE49-F238E27FC236}">
                <a16:creationId xmlns:a16="http://schemas.microsoft.com/office/drawing/2014/main" id="{5791BD64-AA5D-B4CA-46F7-B91DB2CB6F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73" y="-216639"/>
            <a:ext cx="9308143" cy="6991144"/>
          </a:xfrm>
          <a:prstGeom prst="rect">
            <a:avLst/>
          </a:prstGeom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2B826B19-220D-B2CE-9341-029A69A79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11" y="2678807"/>
            <a:ext cx="2162578" cy="1519706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Fahkwang Light" panose="00000400000000000000" pitchFamily="2" charset="-34"/>
                <a:cs typeface="Fahkwang Light" panose="00000400000000000000" pitchFamily="2" charset="-34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20B12E7C-A2C0-4DFB-AC93-C657E1584E7E}"/>
              </a:ext>
            </a:extLst>
          </p:cNvPr>
          <p:cNvSpPr txBox="1">
            <a:spLocks/>
          </p:cNvSpPr>
          <p:nvPr userDrawn="1"/>
        </p:nvSpPr>
        <p:spPr>
          <a:xfrm>
            <a:off x="5288955" y="2678807"/>
            <a:ext cx="2162578" cy="1519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bg1"/>
                </a:solidFill>
                <a:latin typeface="Fahkwang Light" panose="00000400000000000000" pitchFamily="2" charset="-34"/>
                <a:ea typeface="+mj-ea"/>
                <a:cs typeface="Fahkwang Light" panose="00000400000000000000" pitchFamily="2" charset="-34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20" name="Título 1">
            <a:extLst>
              <a:ext uri="{FF2B5EF4-FFF2-40B4-BE49-F238E27FC236}">
                <a16:creationId xmlns:a16="http://schemas.microsoft.com/office/drawing/2014/main" id="{600F43F2-23C8-D7B3-28C1-078E45A54075}"/>
              </a:ext>
            </a:extLst>
          </p:cNvPr>
          <p:cNvSpPr txBox="1">
            <a:spLocks/>
          </p:cNvSpPr>
          <p:nvPr userDrawn="1"/>
        </p:nvSpPr>
        <p:spPr>
          <a:xfrm>
            <a:off x="7930970" y="2678807"/>
            <a:ext cx="2162578" cy="1519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bg1"/>
                </a:solidFill>
                <a:latin typeface="Fahkwang Light" panose="00000400000000000000" pitchFamily="2" charset="-34"/>
                <a:ea typeface="+mj-ea"/>
                <a:cs typeface="Fahkwang Light" panose="00000400000000000000" pitchFamily="2" charset="-34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pic>
        <p:nvPicPr>
          <p:cNvPr id="2" name="Imagen 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AC8510C0-D302-63D4-FC56-587012CF788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B9FE66E-5134-A880-D804-6E1E5411DB78}"/>
              </a:ext>
            </a:extLst>
          </p:cNvPr>
          <p:cNvCxnSpPr>
            <a:cxnSpLocks/>
          </p:cNvCxnSpPr>
          <p:nvPr userDrawn="1"/>
        </p:nvCxnSpPr>
        <p:spPr>
          <a:xfrm>
            <a:off x="317369" y="716433"/>
            <a:ext cx="115572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4CFCAA14-4A4F-2789-908A-C9FD5470027B}"/>
              </a:ext>
            </a:extLst>
          </p:cNvPr>
          <p:cNvSpPr>
            <a:spLocks noGrp="1"/>
          </p:cNvSpPr>
          <p:nvPr>
            <p:ph type="body" sz="half" idx="11"/>
          </p:nvPr>
        </p:nvSpPr>
        <p:spPr>
          <a:xfrm>
            <a:off x="8408709" y="1277331"/>
            <a:ext cx="3419916" cy="4784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140B1061-D9AF-6223-0527-A38130EFA3B0}"/>
              </a:ext>
            </a:extLst>
          </p:cNvPr>
          <p:cNvSpPr>
            <a:spLocks noGrp="1"/>
          </p:cNvSpPr>
          <p:nvPr>
            <p:ph type="body" sz="half" idx="12"/>
          </p:nvPr>
        </p:nvSpPr>
        <p:spPr>
          <a:xfrm>
            <a:off x="4469312" y="1277331"/>
            <a:ext cx="3419916" cy="47841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539EB91E-8911-6BED-0E5E-4BF12602001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529915" y="1277331"/>
            <a:ext cx="3419916" cy="47841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7" name="Imagen 16" descr="Logotipo&#10;&#10;El contenido generado por IA puede ser incorrecto.">
            <a:extLst>
              <a:ext uri="{FF2B5EF4-FFF2-40B4-BE49-F238E27FC236}">
                <a16:creationId xmlns:a16="http://schemas.microsoft.com/office/drawing/2014/main" id="{148BE965-A1A6-CF66-29B7-D08490702F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1" cy="43713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1FF0FF8-2843-408A-6D94-63C31DC4E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028"/>
            <a:ext cx="10515600" cy="515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0229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os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B9FE66E-5134-A880-D804-6E1E5411DB78}"/>
              </a:ext>
            </a:extLst>
          </p:cNvPr>
          <p:cNvCxnSpPr>
            <a:cxnSpLocks/>
          </p:cNvCxnSpPr>
          <p:nvPr userDrawn="1"/>
        </p:nvCxnSpPr>
        <p:spPr>
          <a:xfrm>
            <a:off x="317369" y="716433"/>
            <a:ext cx="115572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5CB467A-0170-7644-3C06-15591894F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5926" y="1277331"/>
            <a:ext cx="11478705" cy="42586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B13BB9A-35C1-FFBD-92A8-7CDAF21E6D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69" y="6292016"/>
            <a:ext cx="1372161" cy="43713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99C75E1-E2CC-73DC-37A0-168B73AAA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028"/>
            <a:ext cx="10515600" cy="515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34636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B9FE66E-5134-A880-D804-6E1E5411DB78}"/>
              </a:ext>
            </a:extLst>
          </p:cNvPr>
          <p:cNvCxnSpPr>
            <a:cxnSpLocks/>
          </p:cNvCxnSpPr>
          <p:nvPr userDrawn="1"/>
        </p:nvCxnSpPr>
        <p:spPr>
          <a:xfrm>
            <a:off x="317369" y="725860"/>
            <a:ext cx="115572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5CB467A-0170-7644-3C06-15591894F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5926" y="1277331"/>
            <a:ext cx="11478705" cy="47841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2" name="Imagen 1" descr="Logotipo&#10;&#10;El contenido generado por IA puede ser incorrecto.">
            <a:extLst>
              <a:ext uri="{FF2B5EF4-FFF2-40B4-BE49-F238E27FC236}">
                <a16:creationId xmlns:a16="http://schemas.microsoft.com/office/drawing/2014/main" id="{25D654CE-D24C-BC1C-FD85-FFF057FEEE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1" cy="437134"/>
          </a:xfrm>
          <a:prstGeom prst="rect">
            <a:avLst/>
          </a:prstGeom>
        </p:spPr>
      </p:pic>
      <p:sp>
        <p:nvSpPr>
          <p:cNvPr id="3" name="Marcador de título 1">
            <a:extLst>
              <a:ext uri="{FF2B5EF4-FFF2-40B4-BE49-F238E27FC236}">
                <a16:creationId xmlns:a16="http://schemas.microsoft.com/office/drawing/2014/main" id="{F056685B-12BA-7AAE-7A1A-481AE0C3D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028"/>
            <a:ext cx="10515600" cy="515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75041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8303491" y="0"/>
            <a:ext cx="3888509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89233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920EC283-A9B2-1E18-73FA-AB8B6BFE7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38648" y="1615155"/>
            <a:ext cx="3007151" cy="444381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2" name="Imagen 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F7ED5616-D2BC-99C4-DB6D-D834206EF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984" y="6282636"/>
            <a:ext cx="1372160" cy="437134"/>
          </a:xfrm>
          <a:prstGeom prst="rect">
            <a:avLst/>
          </a:prstGeom>
        </p:spPr>
      </p:pic>
      <p:sp>
        <p:nvSpPr>
          <p:cNvPr id="7" name="Marcador de título 1">
            <a:extLst>
              <a:ext uri="{FF2B5EF4-FFF2-40B4-BE49-F238E27FC236}">
                <a16:creationId xmlns:a16="http://schemas.microsoft.com/office/drawing/2014/main" id="{B03FEE47-67B3-B6BF-2F30-FB405375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8648" y="254028"/>
            <a:ext cx="2926360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51592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0" y="0"/>
            <a:ext cx="3888509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1771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920EC283-A9B2-1E18-73FA-AB8B6BFE7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157" y="1615155"/>
            <a:ext cx="3007151" cy="444381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2" name="Imagen 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F7ED5616-D2BC-99C4-DB6D-D834206EF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93" y="6282636"/>
            <a:ext cx="1372160" cy="437134"/>
          </a:xfrm>
          <a:prstGeom prst="rect">
            <a:avLst/>
          </a:prstGeom>
        </p:spPr>
      </p:pic>
      <p:sp>
        <p:nvSpPr>
          <p:cNvPr id="7" name="Marcador de título 1">
            <a:extLst>
              <a:ext uri="{FF2B5EF4-FFF2-40B4-BE49-F238E27FC236}">
                <a16:creationId xmlns:a16="http://schemas.microsoft.com/office/drawing/2014/main" id="{B03FEE47-67B3-B6BF-2F30-FB405375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57" y="254028"/>
            <a:ext cx="2926360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68855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0" y="0"/>
            <a:ext cx="3888509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1771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920EC283-A9B2-1E18-73FA-AB8B6BFE7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157" y="1615155"/>
            <a:ext cx="3007151" cy="444381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2" name="Imagen 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F7ED5616-D2BC-99C4-DB6D-D834206EF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93" y="6282636"/>
            <a:ext cx="1372160" cy="437134"/>
          </a:xfrm>
          <a:prstGeom prst="rect">
            <a:avLst/>
          </a:prstGeom>
        </p:spPr>
      </p:pic>
      <p:sp>
        <p:nvSpPr>
          <p:cNvPr id="7" name="Marcador de título 1">
            <a:extLst>
              <a:ext uri="{FF2B5EF4-FFF2-40B4-BE49-F238E27FC236}">
                <a16:creationId xmlns:a16="http://schemas.microsoft.com/office/drawing/2014/main" id="{B03FEE47-67B3-B6BF-2F30-FB405375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57" y="254028"/>
            <a:ext cx="2926360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314379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0C2D8C-9C3D-D3DA-560D-07669522F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E86E19-E005-05BB-8B75-415D71FE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3988" y="6381988"/>
            <a:ext cx="5564024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3B620A2E-ED68-DE6E-110D-E3F441A4CA84}"/>
              </a:ext>
            </a:extLst>
          </p:cNvPr>
          <p:cNvCxnSpPr>
            <a:cxnSpLocks/>
          </p:cNvCxnSpPr>
          <p:nvPr userDrawn="1"/>
        </p:nvCxnSpPr>
        <p:spPr>
          <a:xfrm>
            <a:off x="317369" y="716433"/>
            <a:ext cx="115572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51DF57E0-E3F7-E3F1-F12F-F1B27556CD87}"/>
              </a:ext>
            </a:extLst>
          </p:cNvPr>
          <p:cNvSpPr txBox="1">
            <a:spLocks/>
          </p:cNvSpPr>
          <p:nvPr userDrawn="1"/>
        </p:nvSpPr>
        <p:spPr>
          <a:xfrm>
            <a:off x="395926" y="287514"/>
            <a:ext cx="7107810" cy="5986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MX" sz="1600" dirty="0">
              <a:solidFill>
                <a:schemeClr val="tx1"/>
              </a:solidFill>
            </a:endParaRPr>
          </a:p>
        </p:txBody>
      </p:sp>
      <p:pic>
        <p:nvPicPr>
          <p:cNvPr id="9" name="Imagen 8" descr="Logotipo&#10;&#10;El contenido generado por IA puede ser incorrecto.">
            <a:extLst>
              <a:ext uri="{FF2B5EF4-FFF2-40B4-BE49-F238E27FC236}">
                <a16:creationId xmlns:a16="http://schemas.microsoft.com/office/drawing/2014/main" id="{65D03441-4AB9-E794-686A-E1EEBE7407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1" cy="43713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07AFAE3-5483-DCC0-C6A5-E6129B07D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028"/>
            <a:ext cx="10515600" cy="515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33705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8303491" y="0"/>
            <a:ext cx="3888509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89233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920EC283-A9B2-1E18-73FA-AB8B6BFE79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38648" y="1615155"/>
            <a:ext cx="3007151" cy="444381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2" name="Imagen 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F7ED5616-D2BC-99C4-DB6D-D834206EFC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0984" y="6282636"/>
            <a:ext cx="1372160" cy="437134"/>
          </a:xfrm>
          <a:prstGeom prst="rect">
            <a:avLst/>
          </a:prstGeom>
        </p:spPr>
      </p:pic>
      <p:sp>
        <p:nvSpPr>
          <p:cNvPr id="7" name="Marcador de título 1">
            <a:extLst>
              <a:ext uri="{FF2B5EF4-FFF2-40B4-BE49-F238E27FC236}">
                <a16:creationId xmlns:a16="http://schemas.microsoft.com/office/drawing/2014/main" id="{B03FEE47-67B3-B6BF-2F30-FB4053752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8648" y="254028"/>
            <a:ext cx="2926360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52224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os objeto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72751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55CB467A-0170-7644-3C06-15591894F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647" y="5699780"/>
            <a:ext cx="11478705" cy="407364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Imagen 3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A2468EBA-E455-23CA-F6B8-967D69E989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5"/>
          <a:stretch>
            <a:fillRect/>
          </a:stretch>
        </p:blipFill>
        <p:spPr>
          <a:xfrm>
            <a:off x="0" y="120124"/>
            <a:ext cx="5415777" cy="628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506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os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ara de un león&#10;&#10;El contenido generado por IA puede ser incorrecto.">
            <a:extLst>
              <a:ext uri="{FF2B5EF4-FFF2-40B4-BE49-F238E27FC236}">
                <a16:creationId xmlns:a16="http://schemas.microsoft.com/office/drawing/2014/main" id="{25C32B38-232E-2CEA-DD73-685879458A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1112"/>
          <a:stretch>
            <a:fillRect/>
          </a:stretch>
        </p:blipFill>
        <p:spPr>
          <a:xfrm>
            <a:off x="-12945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12000">
                <a:schemeClr val="tx1"/>
              </a:gs>
              <a:gs pos="70000">
                <a:srgbClr val="00476E">
                  <a:alpha val="58000"/>
                </a:srgbClr>
              </a:gs>
              <a:gs pos="41000">
                <a:schemeClr val="tx1">
                  <a:alpha val="90000"/>
                </a:schemeClr>
              </a:gs>
              <a:gs pos="100000">
                <a:schemeClr val="tx2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34580" y="6502303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27EB3B71-1E57-646A-7D7F-C8BB57EF7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5925" y="1800521"/>
            <a:ext cx="3657601" cy="4343885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n 1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67C4D177-DD0F-FE73-8C2C-95E95D9167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74" y="6282636"/>
            <a:ext cx="1372160" cy="43713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AC812B-E135-2A63-D23A-3553A2F4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56" y="254028"/>
            <a:ext cx="3657601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180541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Dos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Un par de personas de pie sobre pasto&#10;&#10;El contenido generado por IA puede ser incorrecto.">
            <a:extLst>
              <a:ext uri="{FF2B5EF4-FFF2-40B4-BE49-F238E27FC236}">
                <a16:creationId xmlns:a16="http://schemas.microsoft.com/office/drawing/2014/main" id="{70C171A9-5F03-3D98-B469-F16AA88A9B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85" r="5721" b="30763"/>
          <a:stretch>
            <a:fillRect/>
          </a:stretch>
        </p:blipFill>
        <p:spPr>
          <a:xfrm>
            <a:off x="697584" y="-1"/>
            <a:ext cx="11494416" cy="686742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12000">
                <a:schemeClr val="tx1"/>
              </a:gs>
              <a:gs pos="70000">
                <a:srgbClr val="00476E">
                  <a:alpha val="58000"/>
                </a:srgbClr>
              </a:gs>
              <a:gs pos="41000">
                <a:schemeClr val="tx1">
                  <a:alpha val="90000"/>
                </a:schemeClr>
              </a:gs>
              <a:gs pos="100000">
                <a:schemeClr val="tx2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34580" y="6502303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27EB3B71-1E57-646A-7D7F-C8BB57EF7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156" y="1800521"/>
            <a:ext cx="3657601" cy="4343885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n 1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67C4D177-DD0F-FE73-8C2C-95E95D9167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74" y="6282636"/>
            <a:ext cx="1372160" cy="43713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AC812B-E135-2A63-D23A-3553A2F4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56" y="254028"/>
            <a:ext cx="3657601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36939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Dos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Un dibujo de un bosque&#10;&#10;El contenido generado por IA puede ser incorrecto.">
            <a:extLst>
              <a:ext uri="{FF2B5EF4-FFF2-40B4-BE49-F238E27FC236}">
                <a16:creationId xmlns:a16="http://schemas.microsoft.com/office/drawing/2014/main" id="{8C59D3FA-9905-FD99-8592-8300FCDEB5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6" r="10476" b="15842"/>
          <a:stretch>
            <a:fillRect/>
          </a:stretch>
        </p:blipFill>
        <p:spPr>
          <a:xfrm>
            <a:off x="631596" y="0"/>
            <a:ext cx="11607351" cy="686742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12000">
                <a:schemeClr val="tx1"/>
              </a:gs>
              <a:gs pos="70000">
                <a:srgbClr val="00476E">
                  <a:alpha val="58000"/>
                </a:srgbClr>
              </a:gs>
              <a:gs pos="41000">
                <a:schemeClr val="tx1">
                  <a:alpha val="90000"/>
                </a:schemeClr>
              </a:gs>
              <a:gs pos="100000">
                <a:schemeClr val="tx2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34580" y="6502303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27EB3B71-1E57-646A-7D7F-C8BB57EF7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5541" y="1800521"/>
            <a:ext cx="3657601" cy="4343885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n 1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67C4D177-DD0F-FE73-8C2C-95E95D9167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74" y="6282636"/>
            <a:ext cx="1372160" cy="43713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AC812B-E135-2A63-D23A-3553A2F4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541" y="254028"/>
            <a:ext cx="3657601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24643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os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 hombre parado en un campo verde&#10;&#10;El contenido generado por IA puede ser incorrecto.">
            <a:extLst>
              <a:ext uri="{FF2B5EF4-FFF2-40B4-BE49-F238E27FC236}">
                <a16:creationId xmlns:a16="http://schemas.microsoft.com/office/drawing/2014/main" id="{F2BC1B51-AC47-C64E-5D96-2C530C810A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1" t="11218" r="541" b="4407"/>
          <a:stretch>
            <a:fillRect/>
          </a:stretch>
        </p:blipFill>
        <p:spPr>
          <a:xfrm>
            <a:off x="235670" y="0"/>
            <a:ext cx="12192000" cy="6858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12000">
                <a:schemeClr val="tx1"/>
              </a:gs>
              <a:gs pos="70000">
                <a:srgbClr val="00476E">
                  <a:alpha val="58000"/>
                </a:srgbClr>
              </a:gs>
              <a:gs pos="41000">
                <a:schemeClr val="tx1">
                  <a:alpha val="90000"/>
                </a:schemeClr>
              </a:gs>
              <a:gs pos="100000">
                <a:schemeClr val="tx2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34580" y="6502303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27EB3B71-1E57-646A-7D7F-C8BB57EF7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95925" y="1800521"/>
            <a:ext cx="3657601" cy="4343885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n 11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67C4D177-DD0F-FE73-8C2C-95E95D9167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174" y="6282636"/>
            <a:ext cx="1372160" cy="437134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AC812B-E135-2A63-D23A-3553A2F4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156" y="254028"/>
            <a:ext cx="3657601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0211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Dos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Mujer con la mano en la playa&#10;&#10;El contenido generado por IA puede ser incorrecto.">
            <a:extLst>
              <a:ext uri="{FF2B5EF4-FFF2-40B4-BE49-F238E27FC236}">
                <a16:creationId xmlns:a16="http://schemas.microsoft.com/office/drawing/2014/main" id="{4D00CF1C-8A31-30C5-AFEE-AB53383A41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15641"/>
          <a:stretch>
            <a:fillRect/>
          </a:stretch>
        </p:blipFill>
        <p:spPr>
          <a:xfrm>
            <a:off x="-1" y="0"/>
            <a:ext cx="11768545" cy="686742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12000">
                <a:schemeClr val="tx1"/>
              </a:gs>
              <a:gs pos="70000">
                <a:srgbClr val="00476E">
                  <a:alpha val="58000"/>
                </a:srgbClr>
              </a:gs>
              <a:gs pos="41000">
                <a:schemeClr val="tx1">
                  <a:alpha val="90000"/>
                </a:schemeClr>
              </a:gs>
              <a:gs pos="100000">
                <a:schemeClr val="tx2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6934" y="6502303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506A1DD-C089-F11C-02BE-2373F3DBACA9}"/>
              </a:ext>
            </a:extLst>
          </p:cNvPr>
          <p:cNvSpPr txBox="1">
            <a:spLocks/>
          </p:cNvSpPr>
          <p:nvPr userDrawn="1"/>
        </p:nvSpPr>
        <p:spPr>
          <a:xfrm>
            <a:off x="8073291" y="457200"/>
            <a:ext cx="3439237" cy="10510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27EB3B71-1E57-646A-7D7F-C8BB57EF7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64109" y="1800521"/>
            <a:ext cx="3657601" cy="4256247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7" name="Imagen 6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A6E9D2B7-640B-6204-2CBD-DBD4F291BB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950" y="6282636"/>
            <a:ext cx="1372160" cy="437134"/>
          </a:xfrm>
          <a:prstGeom prst="rect">
            <a:avLst/>
          </a:prstGeom>
        </p:spPr>
      </p:pic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13A3AC3C-9784-60DB-8B69-5BBA7446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109" y="231332"/>
            <a:ext cx="3657601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70678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Dos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Un pájaro parado en un campo&#10;&#10;El contenido generado por IA puede ser incorrecto.">
            <a:extLst>
              <a:ext uri="{FF2B5EF4-FFF2-40B4-BE49-F238E27FC236}">
                <a16:creationId xmlns:a16="http://schemas.microsoft.com/office/drawing/2014/main" id="{1E84AAAB-6493-846F-14A7-8180B5B108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14978"/>
          <a:stretch>
            <a:fillRect/>
          </a:stretch>
        </p:blipFill>
        <p:spPr>
          <a:xfrm>
            <a:off x="-1" y="0"/>
            <a:ext cx="11768545" cy="686742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12000">
                <a:schemeClr val="tx1"/>
              </a:gs>
              <a:gs pos="70000">
                <a:srgbClr val="00476E">
                  <a:alpha val="58000"/>
                </a:srgbClr>
              </a:gs>
              <a:gs pos="41000">
                <a:schemeClr val="tx1">
                  <a:alpha val="90000"/>
                </a:schemeClr>
              </a:gs>
              <a:gs pos="100000">
                <a:schemeClr val="tx2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6934" y="6502303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506A1DD-C089-F11C-02BE-2373F3DBACA9}"/>
              </a:ext>
            </a:extLst>
          </p:cNvPr>
          <p:cNvSpPr txBox="1">
            <a:spLocks/>
          </p:cNvSpPr>
          <p:nvPr userDrawn="1"/>
        </p:nvSpPr>
        <p:spPr>
          <a:xfrm>
            <a:off x="8073291" y="457200"/>
            <a:ext cx="3439237" cy="10510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27EB3B71-1E57-646A-7D7F-C8BB57EF7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64109" y="1800521"/>
            <a:ext cx="3657601" cy="4256247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7" name="Imagen 6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A6E9D2B7-640B-6204-2CBD-DBD4F291BB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950" y="6282636"/>
            <a:ext cx="1372160" cy="437134"/>
          </a:xfrm>
          <a:prstGeom prst="rect">
            <a:avLst/>
          </a:prstGeom>
        </p:spPr>
      </p:pic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E3745EDA-A156-F085-4E1B-BB54E1788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109" y="231332"/>
            <a:ext cx="3657601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91398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Dos obje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Vista desde lo alto de un coche&#10;&#10;El contenido generado por IA puede ser incorrecto.">
            <a:extLst>
              <a:ext uri="{FF2B5EF4-FFF2-40B4-BE49-F238E27FC236}">
                <a16:creationId xmlns:a16="http://schemas.microsoft.com/office/drawing/2014/main" id="{D20CB36B-909C-DB72-DBD7-9DC4C8BEED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7" b="1099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11FF746-9D36-3FD1-A590-FB87F3895026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12000">
                <a:schemeClr val="tx1"/>
              </a:gs>
              <a:gs pos="70000">
                <a:srgbClr val="00476E">
                  <a:alpha val="58000"/>
                </a:srgbClr>
              </a:gs>
              <a:gs pos="41000">
                <a:schemeClr val="tx1">
                  <a:alpha val="90000"/>
                </a:schemeClr>
              </a:gs>
              <a:gs pos="100000">
                <a:schemeClr val="tx2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6934" y="6502303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506A1DD-C089-F11C-02BE-2373F3DBACA9}"/>
              </a:ext>
            </a:extLst>
          </p:cNvPr>
          <p:cNvSpPr txBox="1">
            <a:spLocks/>
          </p:cNvSpPr>
          <p:nvPr userDrawn="1"/>
        </p:nvSpPr>
        <p:spPr>
          <a:xfrm>
            <a:off x="8073291" y="457200"/>
            <a:ext cx="3439237" cy="10510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MX" sz="1800" dirty="0">
              <a:solidFill>
                <a:schemeClr val="bg1"/>
              </a:solidFill>
            </a:endParaRP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27EB3B71-1E57-646A-7D7F-C8BB57EF7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964109" y="1800521"/>
            <a:ext cx="3657601" cy="4256247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7" name="Imagen 6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A6E9D2B7-640B-6204-2CBD-DBD4F291BBC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950" y="6282636"/>
            <a:ext cx="1372160" cy="437134"/>
          </a:xfrm>
          <a:prstGeom prst="rect">
            <a:avLst/>
          </a:prstGeom>
        </p:spPr>
      </p:pic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E49EA80A-0B60-AE37-7AE2-886DB4453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109" y="231332"/>
            <a:ext cx="3657601" cy="101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3217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49ADF28-7415-B18A-C31F-A3D4C2D6C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07117"/>
            <a:ext cx="9144000" cy="104376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Fahkwang ExtraLight" panose="00000300000000000000" pitchFamily="2" charset="-34"/>
                <a:cs typeface="Fahkwang ExtraLight" panose="00000300000000000000" pitchFamily="2" charset="-3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 dirty="0"/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97CC3A19-8A9D-FA75-B68D-A28576D8A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5" name="Imagen 4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177A4146-C36A-7FCA-DA57-B2D27AFB7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85" b="49313"/>
          <a:stretch>
            <a:fillRect/>
          </a:stretch>
        </p:blipFill>
        <p:spPr>
          <a:xfrm>
            <a:off x="8899275" y="3654991"/>
            <a:ext cx="3292726" cy="3203009"/>
          </a:xfrm>
          <a:prstGeom prst="rect">
            <a:avLst/>
          </a:prstGeom>
        </p:spPr>
      </p:pic>
      <p:pic>
        <p:nvPicPr>
          <p:cNvPr id="6" name="Imagen 5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0895FE24-FDBE-DF70-BB04-CE9F9AD5C4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85" b="49313"/>
          <a:stretch>
            <a:fillRect/>
          </a:stretch>
        </p:blipFill>
        <p:spPr>
          <a:xfrm>
            <a:off x="0" y="0"/>
            <a:ext cx="3292726" cy="3203009"/>
          </a:xfrm>
          <a:prstGeom prst="rect">
            <a:avLst/>
          </a:prstGeom>
          <a:scene3d>
            <a:camera prst="orthographicFront">
              <a:rot lat="10800000" lon="1080000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562622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en blanco y negro">
            <a:extLst>
              <a:ext uri="{FF2B5EF4-FFF2-40B4-BE49-F238E27FC236}">
                <a16:creationId xmlns:a16="http://schemas.microsoft.com/office/drawing/2014/main" id="{54007BC0-8F77-966A-A6B4-F62B75FFA7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3" b="1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707B383-9C17-916E-191F-7EAE6668D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8605"/>
            <a:ext cx="9144000" cy="251695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ahkwang Light" panose="00000400000000000000" pitchFamily="2" charset="-34"/>
                <a:cs typeface="Fahkwang Light" panose="00000400000000000000" pitchFamily="2" charset="-34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9ADF28-7415-B18A-C31F-A3D4C2D6C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0914"/>
            <a:ext cx="9144000" cy="99688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 dirty="0"/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97CC3A19-8A9D-FA75-B68D-A28576D8A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4" name="Imagen 3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9881386E-4AB4-21C0-AD45-F0EDBD8276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90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0899923-B97B-28F8-8BDF-64B6AB0229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696D994-9EB3-5CC4-50B2-6BB75DA61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8605"/>
            <a:ext cx="9144000" cy="251695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Fahkwang Light" panose="00000400000000000000" pitchFamily="2" charset="-34"/>
                <a:cs typeface="Fahkwang Light" panose="00000400000000000000" pitchFamily="2" charset="-34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23D5109F-1D52-E428-B303-B2442B3BB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0914"/>
            <a:ext cx="9144000" cy="99688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 dirty="0"/>
          </a:p>
        </p:txBody>
      </p:sp>
      <p:pic>
        <p:nvPicPr>
          <p:cNvPr id="17" name="Imagen 16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43B83B62-39B6-2C62-EF8F-B18941ADE2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4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verde, puesto, cobija, cerca&#10;&#10;El contenido generado por IA puede ser incorrecto.">
            <a:extLst>
              <a:ext uri="{FF2B5EF4-FFF2-40B4-BE49-F238E27FC236}">
                <a16:creationId xmlns:a16="http://schemas.microsoft.com/office/drawing/2014/main" id="{B5DF1BD7-0EC2-C8C0-67FC-1F8174B7B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9696D994-9EB3-5CC4-50B2-6BB75DA61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8605"/>
            <a:ext cx="9144000" cy="251695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ahkwang Light" panose="00000400000000000000" pitchFamily="2" charset="-34"/>
                <a:cs typeface="Fahkwang Light" panose="00000400000000000000" pitchFamily="2" charset="-34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23D5109F-1D52-E428-B303-B2442B3BB0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0914"/>
            <a:ext cx="9144000" cy="99688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 dirty="0"/>
          </a:p>
        </p:txBody>
      </p:sp>
      <p:pic>
        <p:nvPicPr>
          <p:cNvPr id="11" name="Imagen 10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94B345B7-6A6D-9D56-600E-142FD9214E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70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4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omida, interior, cubierto, plato&#10;&#10;El contenido generado por IA puede ser incorrecto.">
            <a:extLst>
              <a:ext uri="{FF2B5EF4-FFF2-40B4-BE49-F238E27FC236}">
                <a16:creationId xmlns:a16="http://schemas.microsoft.com/office/drawing/2014/main" id="{F7510D07-0EC3-600F-A6C2-AA8A8D73DF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114FEA-AE4F-774F-5C1B-B7DEC22B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09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9" name="Imagen 8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3DDB3F01-E55F-9AAA-2305-283559EFB7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09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9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roca, comida, rocoso, dona&#10;&#10;El contenido generado por IA puede ser incorrecto.">
            <a:extLst>
              <a:ext uri="{FF2B5EF4-FFF2-40B4-BE49-F238E27FC236}">
                <a16:creationId xmlns:a16="http://schemas.microsoft.com/office/drawing/2014/main" id="{01CB74CE-E93D-072F-25A6-4D08D9AAB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114FEA-AE4F-774F-5C1B-B7DEC22B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09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5" name="Imagen 4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EA2B5FBE-AF36-211A-B8FC-4C787FDE4E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09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70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a flor blanca&#10;&#10;El contenido generado por IA puede ser incorrecto.">
            <a:extLst>
              <a:ext uri="{FF2B5EF4-FFF2-40B4-BE49-F238E27FC236}">
                <a16:creationId xmlns:a16="http://schemas.microsoft.com/office/drawing/2014/main" id="{4D311720-6D4D-0E9A-AD5D-701E6574DC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1" b="11311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114FEA-AE4F-774F-5C1B-B7DEC22B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09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9" name="Imagen 8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719C4453-3D85-68D6-0FAA-5DA9BE1188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09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5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verde, árbol&#10;&#10;El contenido generado por IA puede ser incorrecto.">
            <a:extLst>
              <a:ext uri="{FF2B5EF4-FFF2-40B4-BE49-F238E27FC236}">
                <a16:creationId xmlns:a16="http://schemas.microsoft.com/office/drawing/2014/main" id="{4AC469A5-3D00-FC45-3301-85C1E26FFE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6114FEA-AE4F-774F-5C1B-B7DEC22B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092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D1C38D3-F53C-C6DA-7EC1-EFA04BCCD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pic>
        <p:nvPicPr>
          <p:cNvPr id="6" name="Imagen 5" descr="Dibujo en fondo negro&#10;&#10;El contenido generado por IA puede ser incorrecto.">
            <a:extLst>
              <a:ext uri="{FF2B5EF4-FFF2-40B4-BE49-F238E27FC236}">
                <a16:creationId xmlns:a16="http://schemas.microsoft.com/office/drawing/2014/main" id="{D3C64DCC-2E94-92E0-9346-36BDB98D31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09" y="6282636"/>
            <a:ext cx="1372160" cy="4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4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69420AA-7FD8-C734-0714-5C75F83177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58781"/>
            <a:ext cx="10515600" cy="48181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MX" dirty="0"/>
          </a:p>
        </p:txBody>
      </p:sp>
      <p:sp>
        <p:nvSpPr>
          <p:cNvPr id="7" name="Marcador de pie de página 4">
            <a:extLst>
              <a:ext uri="{FF2B5EF4-FFF2-40B4-BE49-F238E27FC236}">
                <a16:creationId xmlns:a16="http://schemas.microsoft.com/office/drawing/2014/main" id="{5B8FD99C-49FB-E414-BDB9-4B7BE3DFD9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85125" y="6381988"/>
            <a:ext cx="3821750" cy="365125"/>
          </a:xfrm>
          <a:prstGeom prst="rect">
            <a:avLst/>
          </a:prstGeom>
        </p:spPr>
        <p:txBody>
          <a:bodyPr/>
          <a:lstStyle>
            <a:lvl1pPr algn="ctr">
              <a:defRPr sz="800">
                <a:solidFill>
                  <a:schemeClr val="tx1"/>
                </a:solidFill>
                <a:latin typeface="Fahkwang Medium" panose="00000600000000000000" pitchFamily="2" charset="-34"/>
                <a:cs typeface="Fahkwang Medium" panose="00000600000000000000" pitchFamily="2" charset="-34"/>
              </a:defRPr>
            </a:lvl1pPr>
          </a:lstStyle>
          <a:p>
            <a:r>
              <a:rPr lang="es-MX" dirty="0"/>
              <a:t>ZENZA ®  2025   |   Todos los derechos reservados   |   Confidencial</a:t>
            </a:r>
          </a:p>
        </p:txBody>
      </p:sp>
      <p:sp>
        <p:nvSpPr>
          <p:cNvPr id="4" name="Marcador de título 1">
            <a:extLst>
              <a:ext uri="{FF2B5EF4-FFF2-40B4-BE49-F238E27FC236}">
                <a16:creationId xmlns:a16="http://schemas.microsoft.com/office/drawing/2014/main" id="{4E7DB60F-37BD-7662-5497-3C3407B35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0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7891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50" r:id="rId2"/>
    <p:sldLayoutId id="2147483649" r:id="rId3"/>
    <p:sldLayoutId id="2147483685" r:id="rId4"/>
    <p:sldLayoutId id="2147483662" r:id="rId5"/>
    <p:sldLayoutId id="2147483661" r:id="rId6"/>
    <p:sldLayoutId id="2147483663" r:id="rId7"/>
    <p:sldLayoutId id="2147483664" r:id="rId8"/>
    <p:sldLayoutId id="2147483667" r:id="rId9"/>
    <p:sldLayoutId id="2147483666" r:id="rId10"/>
    <p:sldLayoutId id="2147483705" r:id="rId11"/>
    <p:sldLayoutId id="2147483706" r:id="rId12"/>
    <p:sldLayoutId id="2147483707" r:id="rId13"/>
    <p:sldLayoutId id="2147483670" r:id="rId14"/>
    <p:sldLayoutId id="2147483684" r:id="rId15"/>
    <p:sldLayoutId id="2147483683" r:id="rId16"/>
    <p:sldLayoutId id="2147483686" r:id="rId17"/>
    <p:sldLayoutId id="2147483695" r:id="rId18"/>
    <p:sldLayoutId id="2147483696" r:id="rId19"/>
    <p:sldLayoutId id="2147483694" r:id="rId20"/>
    <p:sldLayoutId id="2147483689" r:id="rId21"/>
    <p:sldLayoutId id="2147483671" r:id="rId22"/>
    <p:sldLayoutId id="2147483697" r:id="rId23"/>
    <p:sldLayoutId id="2147483699" r:id="rId24"/>
    <p:sldLayoutId id="2147483700" r:id="rId25"/>
    <p:sldLayoutId id="2147483704" r:id="rId26"/>
    <p:sldLayoutId id="2147483703" r:id="rId27"/>
    <p:sldLayoutId id="2147483702" r:id="rId28"/>
    <p:sldLayoutId id="214748369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ahkwang Light" panose="00000400000000000000" pitchFamily="2" charset="-34"/>
          <a:ea typeface="+mn-ea"/>
          <a:cs typeface="Fahkwang Light" panose="000004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ahkwang Light" panose="00000400000000000000" pitchFamily="2" charset="-34"/>
          <a:ea typeface="+mn-ea"/>
          <a:cs typeface="Fahkwang Light" panose="00000400000000000000" pitchFamily="2" charset="-34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Fahkwang Light" panose="00000400000000000000" pitchFamily="2" charset="-34"/>
          <a:ea typeface="+mn-ea"/>
          <a:cs typeface="Fahkwang Light" panose="00000400000000000000" pitchFamily="2" charset="-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Fahkwang Light" panose="00000400000000000000" pitchFamily="2" charset="-34"/>
          <a:ea typeface="+mn-ea"/>
          <a:cs typeface="Fahkwang Light" panose="00000400000000000000" pitchFamily="2" charset="-34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Fahkwang Light" panose="00000400000000000000" pitchFamily="2" charset="-34"/>
          <a:ea typeface="+mn-ea"/>
          <a:cs typeface="Fahkwang Light" panose="00000400000000000000" pitchFamily="2" charset="-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6ECE141-7DFE-87B1-163B-D51C8A371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6936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27B61F-C92D-ADDF-3E83-18ECEFDC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2746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C3695-A57C-CAF6-23C0-16CD7188F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0459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7E4E6A-84EB-E07A-1915-EDB372616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2784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2F1EC-4812-5D04-9E3C-08C56C2CF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5679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70B4A4E-44A7-0E68-216A-BE41925F3661}"/>
              </a:ext>
            </a:extLst>
          </p:cNvPr>
          <p:cNvSpPr>
            <a:spLocks noGrp="1"/>
          </p:cNvSpPr>
          <p:nvPr>
            <p:ph type="body" sz="half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231FD9-34F0-B366-86F1-61E15C554683}"/>
              </a:ext>
            </a:extLst>
          </p:cNvPr>
          <p:cNvSpPr>
            <a:spLocks noGrp="1"/>
          </p:cNvSpPr>
          <p:nvPr>
            <p:ph type="body" sz="half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E69950-3B2D-D0DB-BEF9-FCD2E3EF031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3DC87B3D-FD32-0216-C152-F16328EC2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0936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8DC3553-E713-386B-AE95-7623844BFC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85F3AE1-2F05-D1ED-3250-5B7FF3CC4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3199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882DF1D-BBD3-499B-C412-E85293FD7F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6FF957D-9BE7-82F7-C952-FC529AAD8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9424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A08F24F-3D7E-17F2-0B97-7A1331C2AB7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F5A8C28-2033-E256-9F2E-9B7F24B1E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5205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57EF8E9-A456-ABED-A7E6-0FDF8AC2B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49726BB-E248-2112-B7E4-C289450EB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049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C7EABE3-2646-0DA2-C74B-2716DFA7C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CE4980D-1102-2A0D-6625-2310E9A2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6205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id="{F09E2A9B-69A5-CA26-06AE-5160FD3A4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A86FDC4-5EA6-734E-E988-0A6DD7604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8637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4FE31EE-2EB6-2917-C8CD-B4548FBB0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E7D195F-7F63-D8B5-16D7-7D55E793A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8348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B5B1AAC-AD6C-D66E-554D-D4C3BDCF20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2075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CFFB63-7E72-75A1-3C3C-D3E974D9C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85F847A-21DC-E397-E22D-B1305898B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3113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5A5408B-19AE-A203-4926-C532069C8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B9756A3-C6FA-5B42-A2E0-7099EA3E2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981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A3C23D5-132A-772C-3AF6-742C6D53B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AC878BF7-7672-E654-D0AB-63909379F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1593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4ED3129-E6B4-A3CB-24DA-47C028CEE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39D659B-A31B-289F-47D3-04CBBDA1B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8180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6069CBE-D00B-52EC-9D54-C3C3011BE55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75BF22C-4BB0-6ECE-ADDB-B0FED903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00984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D7F04EA8-5B8B-D41C-AF01-FC01DE7B9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C128F92-D09D-8043-EC87-C83993CE3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1146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0FAC1C2-54A6-F917-D0F6-624BD0BA4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C0E1DD9-F4B4-3F2A-5404-900DAC8BA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6348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4845A5EB-3D14-D0A0-4F5E-6169B80411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9741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CACFFD-5B4E-31D2-A08B-0081A98F98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FD219F8-4675-CD3E-9BA7-AF8BDFC585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8697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A5BC1-FDF3-CE2D-834A-6BDC9927B8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4E65B14-D069-D74D-BAC1-63EB86187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217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695E2C-008E-06A1-54CB-91EBA29480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C75747-7BFB-5F57-893D-25C5DC7E34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7584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58DC4-4D5A-458D-F43D-8A34E9E99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5122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C592B2-CDFD-7E03-E0C6-B290A886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490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3A8304-94B6-81E9-16C2-E1190471D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3187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6F8E78-28C1-D01D-284B-2B7F73BD8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79177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zenza">
      <a:dk1>
        <a:srgbClr val="00476E"/>
      </a:dk1>
      <a:lt1>
        <a:srgbClr val="FFF5EB"/>
      </a:lt1>
      <a:dk2>
        <a:srgbClr val="00476E"/>
      </a:dk2>
      <a:lt2>
        <a:srgbClr val="AAC8DC"/>
      </a:lt2>
      <a:accent1>
        <a:srgbClr val="C0B57F"/>
      </a:accent1>
      <a:accent2>
        <a:srgbClr val="DCD7C8"/>
      </a:accent2>
      <a:accent3>
        <a:srgbClr val="284B37"/>
      </a:accent3>
      <a:accent4>
        <a:srgbClr val="AAC8DC"/>
      </a:accent4>
      <a:accent5>
        <a:srgbClr val="7D0F0A"/>
      </a:accent5>
      <a:accent6>
        <a:srgbClr val="E6AF5F"/>
      </a:accent6>
      <a:hlink>
        <a:srgbClr val="C0B57F"/>
      </a:hlink>
      <a:folHlink>
        <a:srgbClr val="FFF5EB"/>
      </a:folHlink>
    </a:clrScheme>
    <a:fontScheme name="Personalizado 2">
      <a:majorFont>
        <a:latin typeface="Fahkwang bold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LANTILLA PRUEBA ZENZA" id="{C063F40B-AF05-4EBF-9F11-04678446506B}" vid="{CBF8DEA2-7D02-4071-96AD-14C9044FBAD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PRUEBA ZENZA</Template>
  <TotalTime>2</TotalTime>
  <Words>0</Words>
  <Application>Microsoft Office PowerPoint</Application>
  <PresentationFormat>Panorámica</PresentationFormat>
  <Paragraphs>0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Arial</vt:lpstr>
      <vt:lpstr>Fahkwang bold</vt:lpstr>
      <vt:lpstr>Fahkwang ExtraLight</vt:lpstr>
      <vt:lpstr>Fahkwang Light</vt:lpstr>
      <vt:lpstr>Fahkwang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Belem Guzman</dc:creator>
  <cp:lastModifiedBy>José Enrique Alvarez</cp:lastModifiedBy>
  <cp:revision>2</cp:revision>
  <dcterms:created xsi:type="dcterms:W3CDTF">2025-08-28T18:15:41Z</dcterms:created>
  <dcterms:modified xsi:type="dcterms:W3CDTF">2026-08-07T17:17:59Z</dcterms:modified>
</cp:coreProperties>
</file>